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80" r:id="rId6"/>
    <p:sldId id="257" r:id="rId7"/>
    <p:sldId id="258" r:id="rId8"/>
    <p:sldId id="259" r:id="rId9"/>
    <p:sldId id="260" r:id="rId10"/>
    <p:sldId id="281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4" r:id="rId19"/>
    <p:sldId id="297" r:id="rId20"/>
    <p:sldId id="298" r:id="rId21"/>
    <p:sldId id="295" r:id="rId22"/>
    <p:sldId id="299" r:id="rId23"/>
    <p:sldId id="300" r:id="rId24"/>
    <p:sldId id="293" r:id="rId25"/>
    <p:sldId id="268" r:id="rId26"/>
    <p:sldId id="269" r:id="rId27"/>
    <p:sldId id="282" r:id="rId28"/>
    <p:sldId id="270" r:id="rId29"/>
    <p:sldId id="283" r:id="rId30"/>
    <p:sldId id="271" r:id="rId31"/>
    <p:sldId id="272" r:id="rId32"/>
    <p:sldId id="273" r:id="rId33"/>
    <p:sldId id="285" r:id="rId34"/>
    <p:sldId id="274" r:id="rId35"/>
    <p:sldId id="284" r:id="rId36"/>
    <p:sldId id="275" r:id="rId37"/>
    <p:sldId id="301" r:id="rId38"/>
    <p:sldId id="277" r:id="rId39"/>
    <p:sldId id="278" r:id="rId40"/>
    <p:sldId id="279" r:id="rId41"/>
    <p:sldId id="286" r:id="rId42"/>
    <p:sldId id="287" r:id="rId43"/>
    <p:sldId id="292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C780-D645-4AAA-8DB1-8F4C788850A5}" type="datetimeFigureOut">
              <a:rPr lang="ar-SA" smtClean="0"/>
              <a:pPr/>
              <a:t>06/03/38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CCA5-704F-44CB-8D24-7592E6EBC58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_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692150"/>
            <a:ext cx="7442200" cy="566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فه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5715040" cy="178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 descr="أجي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071810"/>
            <a:ext cx="4314834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أنمي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643446"/>
            <a:ext cx="3643338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ج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683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حازم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2"/>
            <a:ext cx="8143931" cy="209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1785918" y="3714752"/>
            <a:ext cx="596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انتقلوا من جدة إلى الدمام.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5" descr="34249hay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ؤال 2بطاق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8001056" cy="20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714480" y="3571876"/>
            <a:ext cx="59666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متى سيعود عادل وأسرته.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ؤال بطاقة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1"/>
            <a:ext cx="785818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428860" y="3571876"/>
            <a:ext cx="4269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أن </a:t>
            </a:r>
            <a:r>
              <a:rPr lang="ar-S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يُها</a:t>
            </a:r>
            <a:r>
              <a:rPr lang="ar-S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تف</a:t>
            </a:r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صديقه.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رساله حاز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572428" cy="195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2214546" y="3786190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تهنئة بالعام الجديد.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كيف يرس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8215370" cy="19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1714480" y="3643314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 طريق البريد الالكتروني.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بري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42968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2428860" y="3500438"/>
            <a:ext cx="335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نعم,يمكن ذلك.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صورة 3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الكترون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001056" cy="223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642918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فاصل ونواصل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c66a9c6f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7858179" cy="399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14612" y="0"/>
            <a:ext cx="272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تعاوني(1).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14414" y="2285992"/>
            <a:ext cx="67281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صغيرتي,بالتعاون مع أفراد مجموعتك</a:t>
            </a:r>
          </a:p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صممي بطاقة لمناسبة تختارينها تهدينها</a:t>
            </a:r>
          </a:p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لإحدى المجموعات ..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59465" y="1071546"/>
            <a:ext cx="438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اسم المجموعة.....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1071546"/>
            <a:ext cx="4366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الزمن:2.د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وجه ضاحك 5"/>
          <p:cNvSpPr/>
          <p:nvPr/>
        </p:nvSpPr>
        <p:spPr>
          <a:xfrm>
            <a:off x="5786446" y="5286388"/>
            <a:ext cx="1428760" cy="10715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وجه ضاحك 6"/>
          <p:cNvSpPr/>
          <p:nvPr/>
        </p:nvSpPr>
        <p:spPr>
          <a:xfrm>
            <a:off x="1357290" y="5357826"/>
            <a:ext cx="1428760" cy="107157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786182" y="4214818"/>
            <a:ext cx="4685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محك النجاح: تصميم بطاقة</a:t>
            </a: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57422" y="714356"/>
            <a:ext cx="4174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التعليمية)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صورة 4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642918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 descr="imagesCAJZTP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43702" y="714356"/>
            <a:ext cx="1857388" cy="86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285720" y="2143116"/>
            <a:ext cx="8643966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القراءة الصحيحة الخالية من الأخطاء.</a:t>
            </a:r>
          </a:p>
          <a:p>
            <a:pPr algn="ctr"/>
            <a:r>
              <a:rPr lang="ar-S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2-أنمي لغتي عن طريق</a:t>
            </a:r>
          </a:p>
          <a:p>
            <a:pPr algn="ctr"/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معرفة المعنى الصحيح </a:t>
            </a:r>
            <a:r>
              <a:rPr lang="ar-SA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والاضداد</a:t>
            </a:r>
            <a:r>
              <a:rPr lang="ar-S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ar-SA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ar-S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14414" y="857232"/>
            <a:ext cx="66672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مبدعتي,اطرحي سؤالاً </a:t>
            </a:r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مناسباً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للصورة التالية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12_112837398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357430"/>
            <a:ext cx="77153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sCA1671Q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86050" y="714356"/>
            <a:ext cx="3534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انسجام الكلمات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57290" y="1857364"/>
            <a:ext cx="610776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صغيرتي :اكتبي اكبر عدد 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ممكن من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الكلمات التي تنتهي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بحرف الباء,على أن تكون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متنوعة .</a:t>
            </a:r>
            <a:endParaRPr lang="ar-SA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صورة 5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785794"/>
            <a:ext cx="1214443" cy="857256"/>
          </a:xfrm>
          <a:prstGeom prst="rect">
            <a:avLst/>
          </a:prstGeom>
        </p:spPr>
      </p:pic>
      <p:pic>
        <p:nvPicPr>
          <p:cNvPr id="7" name="صورة 6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642918"/>
            <a:ext cx="1214443" cy="857256"/>
          </a:xfrm>
          <a:prstGeom prst="rect">
            <a:avLst/>
          </a:prstGeom>
        </p:spPr>
      </p:pic>
      <p:pic>
        <p:nvPicPr>
          <p:cNvPr id="8" name="صورة 7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2000264" cy="181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43042" y="428604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الخيال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صورة 9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66"/>
            <a:ext cx="1214443" cy="857256"/>
          </a:xfrm>
          <a:prstGeom prst="rect">
            <a:avLst/>
          </a:prstGeom>
        </p:spPr>
      </p:pic>
      <p:pic>
        <p:nvPicPr>
          <p:cNvPr id="11" name="صورة 10" descr="sm3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66"/>
            <a:ext cx="1214443" cy="857256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3857620" y="22859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800" b="1" dirty="0" smtClean="0"/>
              <a:t>صغيرتي:</a:t>
            </a:r>
          </a:p>
          <a:p>
            <a:pPr algn="ctr"/>
            <a:r>
              <a:rPr lang="ar-SA" sz="2800" b="1" dirty="0" smtClean="0"/>
              <a:t>تخيلي أنك رسالة بيد ساعي البريد؟؟</a:t>
            </a:r>
          </a:p>
        </p:txBody>
      </p:sp>
      <p:pic>
        <p:nvPicPr>
          <p:cNvPr id="7" name="صورة 6" descr="34249hay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 descr="imagesCA4QS4Z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3357586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نم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78687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لغتي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2000232" y="4857760"/>
            <a:ext cx="5786478" cy="785818"/>
          </a:xfrm>
          <a:prstGeom prst="straightConnector1">
            <a:avLst/>
          </a:prstGeom>
          <a:ln w="127000">
            <a:headEnd type="arrow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غتي بطاقة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رابط كسهم مستقيم 2"/>
          <p:cNvCxnSpPr/>
          <p:nvPr/>
        </p:nvCxnSpPr>
        <p:spPr>
          <a:xfrm rot="10800000">
            <a:off x="2285984" y="785794"/>
            <a:ext cx="3286148" cy="428628"/>
          </a:xfrm>
          <a:prstGeom prst="straightConnector1">
            <a:avLst/>
          </a:prstGeom>
          <a:ln w="127000">
            <a:headEnd type="arrow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rot="10800000">
            <a:off x="2500298" y="4000504"/>
            <a:ext cx="4143404" cy="785818"/>
          </a:xfrm>
          <a:prstGeom prst="straightConnector1">
            <a:avLst/>
          </a:prstGeom>
          <a:ln w="127000">
            <a:headEnd type="arrow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قرائ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00042"/>
            <a:ext cx="550072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صورة 3" descr="اقر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643314"/>
            <a:ext cx="375285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34249hay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643446"/>
            <a:ext cx="2071702" cy="181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قر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صو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اكي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7"/>
            <a:ext cx="6072229" cy="1643074"/>
          </a:xfrm>
          <a:prstGeom prst="rect">
            <a:avLst/>
          </a:prstGeom>
        </p:spPr>
      </p:pic>
      <p:pic>
        <p:nvPicPr>
          <p:cNvPr id="3" name="صورة 2" descr="استخر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357430"/>
            <a:ext cx="349567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خدم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857628"/>
            <a:ext cx="378621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أحو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5357826"/>
            <a:ext cx="3286148" cy="130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34249haya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5000636"/>
            <a:ext cx="24288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57422" y="642918"/>
            <a:ext cx="4200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(أهدافي التعاونية)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صورة 2" descr="imagesCA69FPW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85794"/>
            <a:ext cx="135732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 descr="imagesCA6YOE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785794"/>
            <a:ext cx="1190625" cy="100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1071538" y="2643182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1- التعاون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 الهدوء</a:t>
            </a:r>
          </a:p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3- الالتزام بالوقت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349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ستخراج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5643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5786446" y="1785926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جدَّة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86182" y="1857364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الدَّمَّام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108" y="1857364"/>
            <a:ext cx="958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بنيَّ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14810" y="3643314"/>
            <a:ext cx="154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الْجديد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357422" y="3643314"/>
            <a:ext cx="143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الْبريد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85786" y="3643314"/>
            <a:ext cx="112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الأب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286380" y="5429264"/>
            <a:ext cx="1433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الدَّمَّام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143240" y="5429264"/>
            <a:ext cx="1821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الرَّحمن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571604" y="5500702"/>
            <a:ext cx="154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السَّلام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رج بطاق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شكل بيضاوي 2"/>
          <p:cNvSpPr/>
          <p:nvPr/>
        </p:nvSpPr>
        <p:spPr>
          <a:xfrm>
            <a:off x="2500298" y="2428868"/>
            <a:ext cx="64294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1071538" y="2428868"/>
            <a:ext cx="64294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643042" y="2857496"/>
            <a:ext cx="64294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2428860" y="4000504"/>
            <a:ext cx="642942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تخد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استفهام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232407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استفهام بطاقة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357430"/>
            <a:ext cx="7358081" cy="4500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6143636" y="4143380"/>
            <a:ext cx="898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أين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071934" y="4286256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؟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643702" y="5072074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00232" y="5143512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؟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هل بطاق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6643702" y="3143248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هل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43702" y="4071942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هل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72264" y="5000636"/>
            <a:ext cx="822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هل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حو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8358246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حول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7143768" y="2714620"/>
            <a:ext cx="1293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أسرةٌ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86248" y="3643314"/>
            <a:ext cx="1996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صديقٌ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858016" y="4643446"/>
            <a:ext cx="1585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عنوانٌ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857752" y="5643578"/>
            <a:ext cx="971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عامُ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أعب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5000660" cy="1890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 descr="تعبي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286124"/>
            <a:ext cx="385765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 descr="34249hay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86256"/>
            <a:ext cx="2643206" cy="2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بي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 descr="اعبر بطاق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3999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3"/>
          <p:cNvSpPr/>
          <p:nvPr/>
        </p:nvSpPr>
        <p:spPr>
          <a:xfrm>
            <a:off x="5643570" y="2285992"/>
            <a:ext cx="1176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شكرًا,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00430" y="2143116"/>
            <a:ext cx="12650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وصلت</a:t>
            </a:r>
            <a:endParaRPr lang="ar-S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main-632fb107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6858048" cy="307183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643174" y="4429132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(نشاطات الدرس)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بطاق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شاط بطاق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Image_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000924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كتابأعب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357158" y="3143248"/>
            <a:ext cx="4027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أين مكان الرحلة؟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5786" y="4071942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متى الرحلة؟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5072074"/>
            <a:ext cx="4512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المشتركين في الرحلة؟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5720" y="5715016"/>
            <a:ext cx="402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كم رسوم الرحلة؟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او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تعاون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a0458d3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357298"/>
            <a:ext cx="578647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2"/>
          <p:cNvSpPr/>
          <p:nvPr/>
        </p:nvSpPr>
        <p:spPr>
          <a:xfrm>
            <a:off x="2714612" y="357166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شكرا لإبداعك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اصدقائي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درس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طاق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طاقة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طاقة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166</Words>
  <Application>Microsoft Office PowerPoint</Application>
  <PresentationFormat>عرض على الشاشة (3:4)‏</PresentationFormat>
  <Paragraphs>63</Paragraphs>
  <Slides>43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المستندات</dc:creator>
  <cp:lastModifiedBy>SONY</cp:lastModifiedBy>
  <cp:revision>11</cp:revision>
  <dcterms:created xsi:type="dcterms:W3CDTF">2011-07-25T01:36:46Z</dcterms:created>
  <dcterms:modified xsi:type="dcterms:W3CDTF">2016-12-05T19:30:02Z</dcterms:modified>
</cp:coreProperties>
</file>